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Alfa Slab On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lfaSlabOne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a49cebba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a49cebba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0ac631325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0ac631325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ac631325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ac631325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0ac631325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0ac631325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ac631325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0ac631325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0ac631325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0ac631325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ae28d8ca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0ae28d8ca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0ae28d8ca7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0ae28d8ca7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0ae28d8ca7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0ae28d8ca7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0ae28d8ca7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0ae28d8ca7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99016a67545bfe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99016a67545bfe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ae28d8ca7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0ae28d8ca7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0b3252e08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0b3252e08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a9ddfabf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a9ddfabf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ac631325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0ac631325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a49cebb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a49cebb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fa49cebba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fa49cebba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a49cebba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a49cebba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a49cebba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a49cebba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a49cebba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a49cebba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16.png"/><Relationship Id="rId7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271950" y="27802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59"/>
              <a:t>Outfit Lab</a:t>
            </a:r>
            <a:endParaRPr sz="4059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79825" y="3285200"/>
            <a:ext cx="8520600" cy="5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9"/>
              <a:buFont typeface="Arial"/>
              <a:buNone/>
            </a:pPr>
            <a:r>
              <a:rPr lang="en" sz="1937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Want a personal stylist for your wardrobe</a:t>
            </a:r>
            <a:endParaRPr sz="1437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58" name="Google Shape;58;p13"/>
          <p:cNvSpPr txBox="1"/>
          <p:nvPr>
            <p:ph type="ctrTitle"/>
          </p:nvPr>
        </p:nvSpPr>
        <p:spPr>
          <a:xfrm>
            <a:off x="299700" y="3717050"/>
            <a:ext cx="8544600" cy="90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60"/>
              <a:t>We’ve got you covered</a:t>
            </a:r>
            <a:endParaRPr sz="31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1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Step 6 – Storage in Neo4j GraphDB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640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GraphDB Storage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classified items are stored in a Neo4j Graph Database under respective nodes (e.g., shirts, pants, accessories).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creates a structured representation of the user’s wardrobe.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9025" y="2888699"/>
            <a:ext cx="1572300" cy="225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7 – User Occasion Input and Query Handling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852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Occasion-Based Query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user inputs the occasion (e.g., wedding, party) and any specific preferences for the outfit.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Textual input is converted to embeddings using a pre-trained model and stored in MongoDB Atlas.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embeddings are generated based on both text and image to ensure relevance.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525" y="3780850"/>
            <a:ext cx="5114925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8 – Ensemble Scoring for Recommendations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852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Recommendation Generation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Recommendations are made based on ensemble scoring of both image and text embeddings.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ensures the best match for the user's preferences and occasion.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250" y="2869525"/>
            <a:ext cx="3116200" cy="22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9 – Visualizing with FashionGAN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221000" y="1621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user’s selected attire and accessories are sent to a pre-trained FashionGAN model.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GAN model blends the user’s image with the outfit to create a visualization of how they will look in the recommended attire.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775" y="3267775"/>
            <a:ext cx="3600450" cy="13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Step 10 – Final Attire Recommendations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485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Step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user is presented with attire and accessory combinations that suit their input preferences.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final recommendations are displayed with visual references for better decision-making.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913" y="3026088"/>
            <a:ext cx="368617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188250" y="84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Results:</a:t>
            </a:r>
            <a:endParaRPr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188250" y="720775"/>
            <a:ext cx="8767500" cy="44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Upload &amp; Storage: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Successfully implemented an interface where users can upload images of their wardrobe and body.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are uploaded via FastAPI and stored in Firebase for easy media management.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Embedding Generation: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are processed using the CLIP embedding model from Hugging Face to generate embeddings that capture key features like color, texture, and style.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Efficient Embedding Storage: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Embeddings are stored in Qdrant VectorDB, enabling fast and efficient retrieval during the recommendation process.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Classification: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Integrated Gemini groq to classify items such as shirts, pants, watches, belts, and other accessories.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Knowledge Graph Management: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a knowledge graph in Neo4j, categorizing wardrobe items and accessories into respective nodes for structured, intuitive recommendations.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Yet-To-Do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38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Backend Efficiency Optimization: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Refined storage systems to improve performance and scalability. Enhanced the data pipelines for smoother flow and faster retrieval.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Knowledge Graph Improvement: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Continued building and refining the Neo4j knowledge graph to link related clothing items and accessories, ensuring more intuitive and accurate outfit selection.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Accessory Recommendations Enhancement: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Focused on improving recommendations for watches, belts, jewelry, and other accessories. Fine-tuned the embedding and classification processes for better integration of accessories into outfit suggestions.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725" y="1112425"/>
            <a:ext cx="741740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825" y="693475"/>
            <a:ext cx="6324933" cy="436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48250" y="100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75" y="764400"/>
            <a:ext cx="6149773" cy="422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292850" y="4136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59"/>
              <a:t>Team Members</a:t>
            </a:r>
            <a:endParaRPr sz="4059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0700"/>
            <a:ext cx="952500" cy="952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955488"/>
            <a:ext cx="952500" cy="952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9050" y="1710100"/>
            <a:ext cx="952500" cy="952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2500" y="2662600"/>
            <a:ext cx="912300" cy="973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09050" y="3225575"/>
            <a:ext cx="952500" cy="952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1104900" y="1655601"/>
            <a:ext cx="28287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2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 Premjith B</a:t>
            </a:r>
            <a:endParaRPr sz="492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207000" y="2948501"/>
            <a:ext cx="28287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Harish Vijay V</a:t>
            </a:r>
            <a:endParaRPr sz="309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1275225" y="4295476"/>
            <a:ext cx="28287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9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Amrit Subramanian</a:t>
            </a:r>
            <a:endParaRPr sz="4290"/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5421975" y="1985501"/>
            <a:ext cx="28287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Ippatapu Venkata Srichandra</a:t>
            </a:r>
            <a:endParaRPr/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5421975" y="3500976"/>
            <a:ext cx="28287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1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Pathange Omkareshwara Rao</a:t>
            </a:r>
            <a:endParaRPr sz="481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4157900" y="2662600"/>
            <a:ext cx="790500" cy="14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76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92" name="Google Shape;1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925" y="691652"/>
            <a:ext cx="6214452" cy="437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1926000" y="1732900"/>
            <a:ext cx="5292000" cy="20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Personalized Fashion Recommendation System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860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Create a personalized fashion recommendation system based on users' wardrobes and event preferences.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Components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FastAPI, Firebase, Qdrant VectorDB, CLIP model, Neo4j, FashionGAN.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66000"/>
            <a:ext cx="8839204" cy="433328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ctrTitle"/>
          </p:nvPr>
        </p:nvSpPr>
        <p:spPr>
          <a:xfrm>
            <a:off x="152400" y="279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59"/>
              <a:t>work-flow</a:t>
            </a:r>
            <a:endParaRPr sz="3559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Step 1 – User Input and Wardrobe Access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409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Interaction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 take pictures of their clothing, accessories, wardrobe items and body image.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are captured with clear views of attire, watches, jewelry, and other accessories.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are uploaded via an interface that sends data to the backend system using FastAPI.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8375" y="3433763"/>
            <a:ext cx="4467225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 – Uploading Images to Firebase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545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Handling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Media files (clothing images) are accepted from FastAPI.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are routed based on the user’s unique ID and uploaded to Firebase Cloud Storage for further processing.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security is ensured by storing images in Firebase Cloud Storage organized by user IDs. This system allows for secure, user-specific storage and access to wardrobe images.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375" y="3790063"/>
            <a:ext cx="7734300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 – Embedding Creation Using CLIP Model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Embedding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CLIP Embedding Model from Hugging Face is installed locally.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Uploaded images are converted into embeddings (vector representations) using the CLIP model.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embeddings are a combination of image and text descriptions.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9813" y="3605025"/>
            <a:ext cx="4124325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22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4 – Embedding Storage in Qdrant VectorDB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VectorDB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embeddings generated from the images are stored in a Qdrant VectorDB.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allows for fast, scalable access to image embeddings based on user queries.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1038" y="2958213"/>
            <a:ext cx="1762125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5 – Image Classification Using Gemini Groq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images are classified as accessory types (pants, shirts, watches, etc.) using Enum in Vision Language Models (VLMs) from Gemini Groq.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classification helps in organizing the wardrobe items for easier retrieval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9525" y="2938571"/>
            <a:ext cx="1343725" cy="22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